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 varScale="1">
        <p:scale>
          <a:sx n="90" d="100"/>
          <a:sy n="90" d="100"/>
        </p:scale>
        <p:origin x="576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单击以编辑母版副标题样式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6B7410-8AE8-41E8-9B98-EA41F6907077}" type="datetimeFigureOut">
              <a:rPr lang="zh-CN" altLang="en-US" smtClean="0"/>
              <a:t>2024/10/17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EC390D-5A36-4D00-82C3-8ECE9D3C153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470404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6B7410-8AE8-41E8-9B98-EA41F6907077}" type="datetimeFigureOut">
              <a:rPr lang="zh-CN" altLang="en-US" smtClean="0"/>
              <a:t>2024/10/17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EC390D-5A36-4D00-82C3-8ECE9D3C153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494157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6B7410-8AE8-41E8-9B98-EA41F6907077}" type="datetimeFigureOut">
              <a:rPr lang="zh-CN" altLang="en-US" smtClean="0"/>
              <a:t>2024/10/17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EC390D-5A36-4D00-82C3-8ECE9D3C153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136143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6B7410-8AE8-41E8-9B98-EA41F6907077}" type="datetimeFigureOut">
              <a:rPr lang="zh-CN" altLang="en-US" smtClean="0"/>
              <a:t>2024/10/17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EC390D-5A36-4D00-82C3-8ECE9D3C153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24258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6B7410-8AE8-41E8-9B98-EA41F6907077}" type="datetimeFigureOut">
              <a:rPr lang="zh-CN" altLang="en-US" smtClean="0"/>
              <a:t>2024/10/17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EC390D-5A36-4D00-82C3-8ECE9D3C153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045897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6B7410-8AE8-41E8-9B98-EA41F6907077}" type="datetimeFigureOut">
              <a:rPr lang="zh-CN" altLang="en-US" smtClean="0"/>
              <a:t>2024/10/17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EC390D-5A36-4D00-82C3-8ECE9D3C153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4751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6B7410-8AE8-41E8-9B98-EA41F6907077}" type="datetimeFigureOut">
              <a:rPr lang="zh-CN" altLang="en-US" smtClean="0"/>
              <a:t>2024/10/17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EC390D-5A36-4D00-82C3-8ECE9D3C153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414271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6B7410-8AE8-41E8-9B98-EA41F6907077}" type="datetimeFigureOut">
              <a:rPr lang="zh-CN" altLang="en-US" smtClean="0"/>
              <a:t>2024/10/17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EC390D-5A36-4D00-82C3-8ECE9D3C153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525118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6B7410-8AE8-41E8-9B98-EA41F6907077}" type="datetimeFigureOut">
              <a:rPr lang="zh-CN" altLang="en-US" smtClean="0"/>
              <a:t>2024/10/17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EC390D-5A36-4D00-82C3-8ECE9D3C153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147547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6B7410-8AE8-41E8-9B98-EA41F6907077}" type="datetimeFigureOut">
              <a:rPr lang="zh-CN" altLang="en-US" smtClean="0"/>
              <a:t>2024/10/17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EC390D-5A36-4D00-82C3-8ECE9D3C153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901721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6B7410-8AE8-41E8-9B98-EA41F6907077}" type="datetimeFigureOut">
              <a:rPr lang="zh-CN" altLang="en-US" smtClean="0"/>
              <a:t>2024/10/17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EC390D-5A36-4D00-82C3-8ECE9D3C153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950540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6B7410-8AE8-41E8-9B98-EA41F6907077}" type="datetimeFigureOut">
              <a:rPr lang="zh-CN" altLang="en-US" smtClean="0"/>
              <a:t>2024/10/17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EC390D-5A36-4D00-82C3-8ECE9D3C153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492084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70C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875056" y="1103418"/>
            <a:ext cx="10231445" cy="5386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zh-CN" sz="2900" dirty="0" smtClean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龙</a:t>
            </a:r>
            <a:r>
              <a:rPr lang="zh-CN" altLang="zh-CN" sz="2900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岩市</a:t>
            </a:r>
            <a:r>
              <a:rPr lang="en-US" altLang="zh-CN" sz="2900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2024</a:t>
            </a:r>
            <a:r>
              <a:rPr lang="zh-CN" altLang="zh-CN" sz="2900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年国家中小学智慧教育平台应用融合创新课课</a:t>
            </a:r>
            <a:r>
              <a:rPr lang="zh-CN" altLang="zh-CN" sz="2900" dirty="0" smtClean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例</a:t>
            </a:r>
            <a:endParaRPr lang="zh-CN" altLang="en-US" dirty="0"/>
          </a:p>
        </p:txBody>
      </p:sp>
      <p:sp>
        <p:nvSpPr>
          <p:cNvPr id="6" name="文本框 5"/>
          <p:cNvSpPr txBox="1"/>
          <p:nvPr/>
        </p:nvSpPr>
        <p:spPr>
          <a:xfrm>
            <a:off x="875056" y="2608167"/>
            <a:ext cx="1023144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课题名称</a:t>
            </a:r>
            <a:endParaRPr lang="zh-CN" altLang="en-US" dirty="0"/>
          </a:p>
        </p:txBody>
      </p:sp>
      <p:sp>
        <p:nvSpPr>
          <p:cNvPr id="7" name="文本框 6"/>
          <p:cNvSpPr txBox="1"/>
          <p:nvPr/>
        </p:nvSpPr>
        <p:spPr>
          <a:xfrm>
            <a:off x="875056" y="4078759"/>
            <a:ext cx="10231445" cy="10071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100" dirty="0" smtClean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执教：</a:t>
            </a:r>
            <a:r>
              <a:rPr lang="en-US" altLang="zh-CN" sz="2100" dirty="0" smtClean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XX</a:t>
            </a:r>
            <a:r>
              <a:rPr lang="zh-CN" altLang="en-US" sz="2100" dirty="0" smtClean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学校  姓名</a:t>
            </a:r>
            <a:endParaRPr lang="en-US" altLang="zh-CN" sz="2100" dirty="0" smtClean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2100" dirty="0" smtClean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指导：</a:t>
            </a:r>
            <a:r>
              <a:rPr lang="en-US" altLang="zh-CN" sz="2100" dirty="0" smtClean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XX</a:t>
            </a:r>
            <a:r>
              <a:rPr lang="zh-CN" altLang="en-US" sz="2100" dirty="0" smtClean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学校  姓名</a:t>
            </a:r>
            <a:endParaRPr lang="zh-CN" altLang="en-US" sz="2100" dirty="0"/>
          </a:p>
        </p:txBody>
      </p:sp>
    </p:spTree>
    <p:extLst>
      <p:ext uri="{BB962C8B-B14F-4D97-AF65-F5344CB8AC3E}">
        <p14:creationId xmlns:p14="http://schemas.microsoft.com/office/powerpoint/2010/main" val="4275364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70C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775738" y="2351498"/>
            <a:ext cx="484632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dist"/>
            <a:r>
              <a:rPr lang="zh-CN" altLang="zh-CN" sz="4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龙</a:t>
            </a:r>
            <a:r>
              <a:rPr lang="zh-CN" altLang="zh-CN" sz="4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岩市</a:t>
            </a:r>
            <a:r>
              <a:rPr lang="zh-CN" altLang="zh-CN" sz="4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教育局</a:t>
            </a:r>
            <a:endParaRPr lang="zh-CN" altLang="en-US" sz="4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4629150" y="3490403"/>
            <a:ext cx="28117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dist"/>
            <a:r>
              <a:rPr lang="en-US" altLang="zh-CN" sz="2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2025</a:t>
            </a:r>
            <a:r>
              <a:rPr lang="zh-CN" altLang="zh-CN" sz="2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</a:t>
            </a:r>
            <a:r>
              <a:rPr lang="en-US" altLang="zh-CN" sz="2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zh-CN" sz="2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月</a:t>
            </a:r>
            <a:endParaRPr lang="zh-CN" altLang="en-US" sz="2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02573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36</Words>
  <Application>Microsoft Office PowerPoint</Application>
  <PresentationFormat>宽屏</PresentationFormat>
  <Paragraphs>6</Paragraphs>
  <Slides>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</vt:i4>
      </vt:variant>
    </vt:vector>
  </HeadingPairs>
  <TitlesOfParts>
    <vt:vector size="8" baseType="lpstr">
      <vt:lpstr>等线</vt:lpstr>
      <vt:lpstr>等线 Light</vt:lpstr>
      <vt:lpstr>楷体</vt:lpstr>
      <vt:lpstr>微软雅黑</vt:lpstr>
      <vt:lpstr>Arial</vt:lpstr>
      <vt:lpstr>Office 主题​​</vt:lpstr>
      <vt:lpstr>PowerPoint 演示文稿</vt:lpstr>
      <vt:lpstr>PowerPoint 演示文稿</vt:lpstr>
    </vt:vector>
  </TitlesOfParts>
  <Company>DoubleOX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Administrator</cp:lastModifiedBy>
  <cp:revision>4</cp:revision>
  <dcterms:created xsi:type="dcterms:W3CDTF">2024-10-17T09:25:14Z</dcterms:created>
  <dcterms:modified xsi:type="dcterms:W3CDTF">2024-10-17T09:39:43Z</dcterms:modified>
</cp:coreProperties>
</file>