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410-8AE8-41E8-9B98-EA41F6907077}" type="datetimeFigureOut">
              <a:rPr lang="zh-CN" altLang="en-US" smtClean="0"/>
              <a:t>2024/10/17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390D-5A36-4D00-82C3-8ECE9D3C15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7040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410-8AE8-41E8-9B98-EA41F6907077}" type="datetimeFigureOut">
              <a:rPr lang="zh-CN" altLang="en-US" smtClean="0"/>
              <a:t>2024/10/17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390D-5A36-4D00-82C3-8ECE9D3C15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941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410-8AE8-41E8-9B98-EA41F6907077}" type="datetimeFigureOut">
              <a:rPr lang="zh-CN" altLang="en-US" smtClean="0"/>
              <a:t>2024/10/17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390D-5A36-4D00-82C3-8ECE9D3C15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361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410-8AE8-41E8-9B98-EA41F6907077}" type="datetimeFigureOut">
              <a:rPr lang="zh-CN" altLang="en-US" smtClean="0"/>
              <a:t>2024/10/17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390D-5A36-4D00-82C3-8ECE9D3C15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42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410-8AE8-41E8-9B98-EA41F6907077}" type="datetimeFigureOut">
              <a:rPr lang="zh-CN" altLang="en-US" smtClean="0"/>
              <a:t>2024/10/17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390D-5A36-4D00-82C3-8ECE9D3C15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458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410-8AE8-41E8-9B98-EA41F6907077}" type="datetimeFigureOut">
              <a:rPr lang="zh-CN" altLang="en-US" smtClean="0"/>
              <a:t>2024/10/17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390D-5A36-4D00-82C3-8ECE9D3C15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75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410-8AE8-41E8-9B98-EA41F6907077}" type="datetimeFigureOut">
              <a:rPr lang="zh-CN" altLang="en-US" smtClean="0"/>
              <a:t>2024/10/17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390D-5A36-4D00-82C3-8ECE9D3C15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1427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410-8AE8-41E8-9B98-EA41F6907077}" type="datetimeFigureOut">
              <a:rPr lang="zh-CN" altLang="en-US" smtClean="0"/>
              <a:t>2024/10/17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390D-5A36-4D00-82C3-8ECE9D3C15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251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410-8AE8-41E8-9B98-EA41F6907077}" type="datetimeFigureOut">
              <a:rPr lang="zh-CN" altLang="en-US" smtClean="0"/>
              <a:t>2024/10/17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390D-5A36-4D00-82C3-8ECE9D3C15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4754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410-8AE8-41E8-9B98-EA41F6907077}" type="datetimeFigureOut">
              <a:rPr lang="zh-CN" altLang="en-US" smtClean="0"/>
              <a:t>2024/10/17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390D-5A36-4D00-82C3-8ECE9D3C15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17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410-8AE8-41E8-9B98-EA41F6907077}" type="datetimeFigureOut">
              <a:rPr lang="zh-CN" altLang="en-US" smtClean="0"/>
              <a:t>2024/10/17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C390D-5A36-4D00-82C3-8ECE9D3C15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5054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410-8AE8-41E8-9B98-EA41F6907077}" type="datetimeFigureOut">
              <a:rPr lang="zh-CN" altLang="en-US" smtClean="0"/>
              <a:t>2024/10/17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C390D-5A36-4D00-82C3-8ECE9D3C153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9208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875056" y="1103418"/>
            <a:ext cx="10231445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9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龙</a:t>
            </a:r>
            <a:r>
              <a:rPr lang="zh-CN" altLang="zh-CN" sz="29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岩市</a:t>
            </a:r>
            <a:r>
              <a:rPr lang="en-US" altLang="zh-CN" sz="29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2024</a:t>
            </a:r>
            <a:r>
              <a:rPr lang="zh-CN" altLang="zh-CN" sz="29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年国家中小学智慧教育平台应用融合创新课课</a:t>
            </a:r>
            <a:r>
              <a:rPr lang="zh-CN" altLang="zh-CN" sz="29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例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875056" y="2608167"/>
            <a:ext cx="102314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课题名称</a:t>
            </a:r>
            <a:endParaRPr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875056" y="4078759"/>
            <a:ext cx="10231445" cy="1007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1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执教：</a:t>
            </a:r>
            <a:r>
              <a:rPr lang="en-US" altLang="zh-CN" sz="21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XX</a:t>
            </a:r>
            <a:r>
              <a:rPr lang="zh-CN" altLang="en-US" sz="21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学校  姓名</a:t>
            </a:r>
            <a:endParaRPr lang="en-US" altLang="zh-CN" sz="21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1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指导：</a:t>
            </a:r>
            <a:r>
              <a:rPr lang="en-US" altLang="zh-CN" sz="21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XX</a:t>
            </a:r>
            <a:r>
              <a:rPr lang="zh-CN" altLang="en-US" sz="21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学校  姓名</a:t>
            </a:r>
            <a:endParaRPr lang="zh-CN" altLang="en-US" sz="2100" dirty="0"/>
          </a:p>
        </p:txBody>
      </p:sp>
    </p:spTree>
    <p:extLst>
      <p:ext uri="{BB962C8B-B14F-4D97-AF65-F5344CB8AC3E}">
        <p14:creationId xmlns:p14="http://schemas.microsoft.com/office/powerpoint/2010/main" val="427536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75738" y="2351498"/>
            <a:ext cx="4846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/>
            <a:r>
              <a:rPr lang="zh-CN" altLang="zh-CN" sz="4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龙</a:t>
            </a:r>
            <a:r>
              <a:rPr lang="zh-CN" altLang="zh-CN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岩市</a:t>
            </a:r>
            <a:r>
              <a:rPr lang="zh-CN" altLang="zh-CN" sz="4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教育局</a:t>
            </a:r>
            <a:endParaRPr lang="zh-CN" altLang="en-US" sz="4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629150" y="3490403"/>
            <a:ext cx="2811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dist"/>
            <a:r>
              <a:rPr lang="en-US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zh-CN" sz="28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en-US" sz="28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0257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36</Words>
  <Application>Microsoft Office PowerPoint</Application>
  <PresentationFormat>宽屏</PresentationFormat>
  <Paragraphs>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等线</vt:lpstr>
      <vt:lpstr>等线 Light</vt:lpstr>
      <vt:lpstr>楷体</vt:lpstr>
      <vt:lpstr>微软雅黑</vt:lpstr>
      <vt:lpstr>Arial</vt:lpstr>
      <vt:lpstr>Office 主题​​</vt:lpstr>
      <vt:lpstr>PowerPoint 演示文稿</vt:lpstr>
      <vt:lpstr>PowerPoint 演示文稿</vt:lpstr>
    </vt:vector>
  </TitlesOfParts>
  <Company>DoubleOX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4</cp:revision>
  <dcterms:created xsi:type="dcterms:W3CDTF">2024-10-17T09:25:14Z</dcterms:created>
  <dcterms:modified xsi:type="dcterms:W3CDTF">2024-10-17T09:39:43Z</dcterms:modified>
</cp:coreProperties>
</file>